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0" r:id="rId3"/>
    <p:sldId id="270" r:id="rId4"/>
    <p:sldId id="272" r:id="rId5"/>
    <p:sldId id="273" r:id="rId6"/>
    <p:sldId id="274" r:id="rId7"/>
    <p:sldId id="259" r:id="rId8"/>
    <p:sldId id="267" r:id="rId9"/>
    <p:sldId id="269" r:id="rId10"/>
    <p:sldId id="268" r:id="rId11"/>
    <p:sldId id="256" r:id="rId12"/>
  </p:sldIdLst>
  <p:sldSz cx="9144000" cy="6858000" type="screen4x3"/>
  <p:notesSz cx="6797675" cy="9926638"/>
  <p:embeddedFontLst>
    <p:embeddedFont>
      <p:font typeface="경기천년제목V Bold" panose="02020803020101020101" pitchFamily="18" charset="-127"/>
      <p:bold r:id="rId15"/>
    </p:embeddedFont>
    <p:embeddedFont>
      <p:font typeface="경기천년제목 Light" panose="02020403020101020101" pitchFamily="18" charset="-127"/>
      <p:regular r:id="rId16"/>
    </p:embeddedFont>
    <p:embeddedFont>
      <p:font typeface="맑은 고딕" panose="020B0503020000020004" pitchFamily="50" charset="-127"/>
      <p:regular r:id="rId17"/>
      <p:bold r:id="rId18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E0E5"/>
    <a:srgbClr val="C1DBE1"/>
    <a:srgbClr val="CCFFFF"/>
    <a:srgbClr val="A6D5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A3E8D-4074-4E40-BACF-5173017225F0}" type="datetimeFigureOut">
              <a:rPr lang="ko-KR" altLang="en-US" smtClean="0"/>
              <a:t>2022-10-12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2E6F5-B32A-4C93-8899-B1D80550C4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8060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692AD-7499-4404-B075-7FDC2C831123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00754-6532-4604-91CB-B7897B3121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5585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D4979-57D4-41A3-B5E8-500C256CF778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AF23C-20E8-44DD-91CF-48BE86C423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8313" y="2420888"/>
            <a:ext cx="279114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2022</a:t>
            </a:r>
            <a:r>
              <a:rPr lang="ko-KR" altLang="en-US" sz="4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학년도</a:t>
            </a:r>
            <a:endParaRPr lang="en-US" altLang="ko-KR" sz="40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ko-KR" altLang="en-US" sz="4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학교현장실습</a:t>
            </a:r>
            <a:endParaRPr lang="en-US" altLang="ko-KR" sz="40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ko-KR" altLang="en-US" sz="4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사전설명회</a:t>
            </a:r>
            <a:endParaRPr lang="ko-KR" altLang="en-US" sz="4400" dirty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현장실습 기간 중 주의 사항</a:t>
            </a:r>
            <a:endParaRPr lang="ko-KR" altLang="en-US" sz="48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2"/>
          </p:nvPr>
        </p:nvSpPr>
        <p:spPr>
          <a:xfrm>
            <a:off x="107504" y="1700808"/>
            <a:ext cx="8640960" cy="489654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ko-KR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1. </a:t>
            </a:r>
            <a:r>
              <a:rPr lang="ko-KR" altLang="en-US" dirty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실습기간 전후 주말 또는 평일 퇴근 후</a:t>
            </a:r>
            <a:r>
              <a:rPr lang="en-US" altLang="ko-KR" dirty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</a:t>
            </a:r>
          </a:p>
          <a:p>
            <a:pPr marL="0" lvl="0" indent="0">
              <a:buNone/>
            </a:pPr>
            <a:r>
              <a:rPr lang="en-US" altLang="ko-KR" dirty="0" smtClean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   </a:t>
            </a:r>
            <a:r>
              <a:rPr lang="ko-KR" altLang="en-US" dirty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다중시설</a:t>
            </a:r>
            <a:r>
              <a:rPr lang="en-US" altLang="ko-KR" dirty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(</a:t>
            </a:r>
            <a:r>
              <a:rPr lang="ko-KR" altLang="en-US" dirty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특히 클럽</a:t>
            </a:r>
            <a:r>
              <a:rPr lang="en-US" altLang="ko-KR" dirty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dirty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바</a:t>
            </a:r>
            <a:r>
              <a:rPr lang="en-US" altLang="ko-KR" dirty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 </a:t>
            </a:r>
            <a:r>
              <a:rPr lang="ko-KR" altLang="en-US" dirty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및 인구밀집지역의 출입을 자제해주세요</a:t>
            </a:r>
            <a:r>
              <a:rPr lang="en-US" altLang="ko-KR" dirty="0" smtClean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</a:p>
          <a:p>
            <a:pPr marL="0" lvl="0" indent="0">
              <a:buNone/>
            </a:pPr>
            <a:r>
              <a:rPr lang="en-US" altLang="ko-KR" dirty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→ </a:t>
            </a:r>
            <a:r>
              <a:rPr lang="ko-KR" altLang="en-US" dirty="0" smtClean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실습 취소 사유가 될 수 있음</a:t>
            </a:r>
            <a:r>
              <a:rPr lang="en-US" altLang="ko-KR" dirty="0" smtClean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 (</a:t>
            </a:r>
            <a:r>
              <a:rPr lang="ko-KR" altLang="en-US" dirty="0" smtClean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아르바이트 불가</a:t>
            </a:r>
            <a:r>
              <a:rPr lang="en-US" altLang="ko-KR" dirty="0" smtClean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</a:t>
            </a:r>
            <a:endParaRPr lang="en-US" altLang="ko-KR" dirty="0">
              <a:solidFill>
                <a:srgbClr val="FF0000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0" lvl="0" indent="0">
              <a:buNone/>
            </a:pPr>
            <a:endParaRPr lang="en-US" altLang="ko-KR" dirty="0">
              <a:solidFill>
                <a:schemeClr val="accent5">
                  <a:lumMod val="50000"/>
                </a:schemeClr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2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학교현장실습이 </a:t>
            </a:r>
            <a:r>
              <a:rPr lang="ko-KR" altLang="en-US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종결 된 후 각 서류는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실습이 끝난 후 </a:t>
            </a:r>
            <a:r>
              <a:rPr lang="ko-KR" altLang="en-US" dirty="0" err="1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학과실로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ko-KR" altLang="en-US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제출해주세요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  →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기간 내 </a:t>
            </a:r>
            <a:r>
              <a:rPr lang="ko-KR" altLang="en-US" dirty="0" err="1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미제출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시 성적 반영에 어려움이 있사오니 제출 기간 엄수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 </a:t>
            </a: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0" indent="0">
              <a:buNone/>
            </a:pP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3.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실습 관련 문의는 반대 말로 </a:t>
            </a:r>
            <a:r>
              <a:rPr lang="ko-KR" altLang="en-US" dirty="0" err="1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학과실로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!!!!!!!</a:t>
            </a:r>
          </a:p>
          <a:p>
            <a:pPr marL="0" indent="0">
              <a:buNone/>
            </a:pPr>
            <a:endParaRPr lang="en-US" altLang="ko-KR" dirty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4.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유치원에 학부모가 전화 하지 않기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(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문의 등 학생이 반드시 할 것 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</a:t>
            </a:r>
            <a:endParaRPr lang="en-US" altLang="ko-KR" dirty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521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3063" y="3933056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기타 궁금한 사항은 </a:t>
            </a:r>
            <a:r>
              <a:rPr lang="ko-KR" altLang="en-US" sz="3200" dirty="0" err="1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학과실로</a:t>
            </a:r>
            <a:r>
              <a:rPr lang="ko-KR" altLang="en-US" sz="32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연락 주세요</a:t>
            </a:r>
            <a:r>
              <a:rPr lang="en-US" altLang="ko-KR" sz="32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</a:p>
          <a:p>
            <a:pPr algn="ctr"/>
            <a:endParaRPr lang="en-US" altLang="ko-KR" sz="24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en-US" altLang="ko-KR" sz="28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☎ 031-860-5070,031-859-6063</a:t>
            </a:r>
            <a:endParaRPr lang="ko-KR" altLang="en-US" sz="2800" dirty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학교현장실습 일정</a:t>
            </a:r>
            <a:endParaRPr lang="ko-KR" altLang="en-US" sz="48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  <p:sp>
        <p:nvSpPr>
          <p:cNvPr id="5" name="순서도: 대체 처리 4"/>
          <p:cNvSpPr/>
          <p:nvPr/>
        </p:nvSpPr>
        <p:spPr>
          <a:xfrm>
            <a:off x="395535" y="1993605"/>
            <a:ext cx="2463001" cy="3168352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사전실습</a:t>
            </a:r>
            <a:endParaRPr lang="en-US" altLang="ko-KR" sz="2000" dirty="0" smtClean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endParaRPr lang="en-US" altLang="ko-KR" sz="2000" dirty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2022. 10. 19 (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수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</a:t>
            </a:r>
            <a:endParaRPr lang="en-US" altLang="ko-KR" sz="2000" dirty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오전 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9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시부터 </a:t>
            </a:r>
            <a:endParaRPr lang="en-US" altLang="ko-KR" sz="2000" dirty="0" smtClean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오후 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6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시</a:t>
            </a:r>
            <a:endParaRPr lang="en-US" altLang="ko-KR" sz="2000" dirty="0" smtClean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  <p:sp>
        <p:nvSpPr>
          <p:cNvPr id="6" name="순서도: 대체 처리 5"/>
          <p:cNvSpPr/>
          <p:nvPr/>
        </p:nvSpPr>
        <p:spPr>
          <a:xfrm>
            <a:off x="3347864" y="1993605"/>
            <a:ext cx="2520280" cy="3168352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err="1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본실습</a:t>
            </a:r>
            <a:endParaRPr lang="en-US" altLang="ko-KR" sz="2000" dirty="0" smtClean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endParaRPr lang="en-US" altLang="ko-KR" sz="2000" dirty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2022. 10. 24 (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월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 ~</a:t>
            </a:r>
          </a:p>
          <a:p>
            <a:pPr algn="ctr"/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2022. 11. 18 (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금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</a:t>
            </a:r>
          </a:p>
          <a:p>
            <a:pPr algn="ctr"/>
            <a:endParaRPr lang="en-US" altLang="ko-KR" sz="2000" dirty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4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주 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160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시간</a:t>
            </a:r>
            <a:endParaRPr lang="en-US" altLang="ko-KR" sz="2000" dirty="0" smtClean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오전 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9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시부터 </a:t>
            </a:r>
            <a:endParaRPr lang="en-US" altLang="ko-KR" sz="2000" dirty="0" smtClean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오후 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6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시</a:t>
            </a:r>
            <a:endParaRPr lang="en-US" altLang="ko-KR" sz="2000" dirty="0" smtClean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휴게시간 제외하면 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9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시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~5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시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</a:t>
            </a:r>
            <a:endParaRPr lang="ko-KR" altLang="en-US" sz="2000" dirty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  <p:sp>
        <p:nvSpPr>
          <p:cNvPr id="7" name="순서도: 대체 처리 6"/>
          <p:cNvSpPr/>
          <p:nvPr/>
        </p:nvSpPr>
        <p:spPr>
          <a:xfrm>
            <a:off x="6300192" y="1993605"/>
            <a:ext cx="2520280" cy="3168352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사후실습</a:t>
            </a:r>
            <a:endParaRPr lang="en-US" altLang="ko-KR" sz="2000" dirty="0" smtClean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endParaRPr lang="en-US" altLang="ko-KR" sz="2000" dirty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2022. 11. 23 (</a:t>
            </a:r>
            <a:r>
              <a:rPr lang="ko-KR" altLang="en-US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수</a:t>
            </a:r>
            <a:r>
              <a:rPr lang="en-US" altLang="ko-KR" sz="2000" dirty="0" smtClean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</a:t>
            </a:r>
          </a:p>
          <a:p>
            <a:pPr algn="ctr"/>
            <a:endParaRPr lang="en-US" altLang="ko-KR" sz="2000" dirty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ko-KR" altLang="en-US" sz="2000" dirty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오전 </a:t>
            </a:r>
            <a:r>
              <a:rPr lang="en-US" altLang="ko-KR" sz="2000" dirty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9</a:t>
            </a:r>
            <a:r>
              <a:rPr lang="ko-KR" altLang="en-US" sz="2000" dirty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시부터 </a:t>
            </a:r>
            <a:endParaRPr lang="en-US" altLang="ko-KR" sz="2000" dirty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algn="ctr"/>
            <a:r>
              <a:rPr lang="ko-KR" altLang="en-US" sz="2000" dirty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오후 </a:t>
            </a:r>
            <a:r>
              <a:rPr lang="en-US" altLang="ko-KR" sz="2000" dirty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6</a:t>
            </a:r>
            <a:r>
              <a:rPr lang="ko-KR" altLang="en-US" sz="2000" dirty="0">
                <a:solidFill>
                  <a:schemeClr val="tx1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시</a:t>
            </a:r>
            <a:endParaRPr lang="en-US" altLang="ko-KR" sz="2000" dirty="0">
              <a:solidFill>
                <a:schemeClr val="tx1"/>
              </a:solidFill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제출 서류 목록</a:t>
            </a:r>
            <a:endParaRPr lang="ko-KR" altLang="en-US" sz="48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2"/>
          </p:nvPr>
        </p:nvSpPr>
        <p:spPr>
          <a:xfrm>
            <a:off x="1403648" y="1988840"/>
            <a:ext cx="7344816" cy="3096344"/>
          </a:xfr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ko-KR" altLang="en-US" sz="28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사전실습 일지 </a:t>
            </a:r>
            <a:r>
              <a:rPr lang="en-US" altLang="ko-KR" sz="28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/ </a:t>
            </a:r>
            <a:r>
              <a:rPr lang="ko-KR" altLang="en-US" sz="28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사전실습 결과보고서</a:t>
            </a:r>
            <a:endParaRPr lang="en-US" altLang="ko-KR" sz="28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ko-KR" altLang="en-US" sz="28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학교현장실습 일지 </a:t>
            </a:r>
            <a:r>
              <a:rPr lang="en-US" altLang="ko-KR" sz="28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/ </a:t>
            </a:r>
            <a:r>
              <a:rPr lang="ko-KR" altLang="en-US" sz="28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학교현장실습 결과보고서</a:t>
            </a:r>
            <a:endParaRPr lang="en-US" altLang="ko-KR" sz="28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ko-KR" altLang="en-US" sz="2800" dirty="0" err="1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사후실습</a:t>
            </a:r>
            <a:r>
              <a:rPr lang="ko-KR" altLang="en-US" sz="28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일지 </a:t>
            </a:r>
            <a:r>
              <a:rPr lang="en-US" altLang="ko-KR" sz="28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/ </a:t>
            </a:r>
            <a:r>
              <a:rPr lang="ko-KR" altLang="en-US" sz="28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사후평가 결과보고서</a:t>
            </a:r>
            <a:endParaRPr lang="en-US" altLang="ko-KR" sz="28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423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제출서류 </a:t>
            </a:r>
            <a:r>
              <a:rPr lang="en-US" altLang="ko-KR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– </a:t>
            </a:r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사전</a:t>
            </a:r>
            <a:r>
              <a:rPr lang="en-US" altLang="ko-KR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, </a:t>
            </a:r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사후실습</a:t>
            </a:r>
            <a:endParaRPr lang="ko-KR" altLang="en-US" sz="48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12776"/>
            <a:ext cx="3816424" cy="5124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411372"/>
            <a:ext cx="3778987" cy="5125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533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제출서류 </a:t>
            </a:r>
            <a:r>
              <a:rPr lang="en-US" altLang="ko-KR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- </a:t>
            </a:r>
            <a:r>
              <a:rPr lang="ko-KR" altLang="en-US" sz="4800" dirty="0" err="1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본실습</a:t>
            </a:r>
            <a:endParaRPr lang="ko-KR" altLang="en-US" sz="48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0410"/>
            <a:ext cx="3528392" cy="5501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260409"/>
            <a:ext cx="3793404" cy="5501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246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제출서류 </a:t>
            </a:r>
            <a:r>
              <a:rPr lang="en-US" altLang="ko-KR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- </a:t>
            </a:r>
            <a:r>
              <a:rPr lang="ko-KR" altLang="en-US" sz="4800" dirty="0" err="1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본실습</a:t>
            </a:r>
            <a:endParaRPr lang="ko-KR" altLang="en-US" sz="48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4211960" y="1424226"/>
            <a:ext cx="45365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**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학교현장실습 평가 척도 작성방법</a:t>
            </a:r>
            <a:endParaRPr lang="en-US" altLang="ko-KR" sz="20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endParaRPr lang="en-US" altLang="ko-KR" sz="20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1. 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기관에서 점수를 부여한다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</a:p>
          <a:p>
            <a:endParaRPr lang="en-US" altLang="ko-KR" sz="20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2. 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각 항목의 표에서 평가 점수 부분의 점수로 측정한다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</a:p>
          <a:p>
            <a:endParaRPr lang="en-US" altLang="ko-KR" sz="20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r>
              <a:rPr lang="ko-KR" altLang="en-US" sz="2000" dirty="0" smtClean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예</a:t>
            </a:r>
            <a:r>
              <a:rPr lang="en-US" altLang="ko-KR" sz="2000" dirty="0" smtClean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근무태도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자질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학급경영 및 사무처리 능력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연구조사활동 은 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5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점 만점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1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점씩 감점 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/ 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학습지도 능력은 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10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점 만점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2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점씩 감점</a:t>
            </a:r>
            <a:endParaRPr lang="en-US" altLang="ko-KR" sz="2000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</a:p>
          <a:p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3. 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각 항목의 합계 점수와 총점이 학교현장실습 결과보고서의 점수가 </a:t>
            </a:r>
            <a:r>
              <a:rPr lang="ko-KR" altLang="en-US" sz="2000" dirty="0" smtClean="0">
                <a:solidFill>
                  <a:srgbClr val="FF0000"/>
                </a:solidFill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동일</a:t>
            </a:r>
            <a:r>
              <a:rPr lang="ko-KR" altLang="en-US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해야 한다</a:t>
            </a:r>
            <a:r>
              <a:rPr lang="en-US" altLang="ko-KR" sz="2000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</a:p>
        </p:txBody>
      </p:sp>
      <p:pic>
        <p:nvPicPr>
          <p:cNvPr id="8" name="그림 7" descr="평가척도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52218"/>
            <a:ext cx="3854883" cy="2709567"/>
          </a:xfrm>
          <a:prstGeom prst="rect">
            <a:avLst/>
          </a:prstGeom>
        </p:spPr>
      </p:pic>
      <p:pic>
        <p:nvPicPr>
          <p:cNvPr id="9" name="그림 8" descr="평가척도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088522"/>
            <a:ext cx="1944216" cy="265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07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서류 관련 안내</a:t>
            </a:r>
            <a:endParaRPr lang="ko-KR" altLang="en-US" sz="48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907704" y="2852936"/>
            <a:ext cx="216024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 smtClean="0">
              <a:solidFill>
                <a:schemeClr val="tx1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381763" y="2852936"/>
            <a:ext cx="108012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 smtClean="0">
              <a:solidFill>
                <a:schemeClr val="tx1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327757" y="4509120"/>
            <a:ext cx="216024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 smtClean="0">
              <a:solidFill>
                <a:schemeClr val="tx1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3419872" y="4509120"/>
            <a:ext cx="216024" cy="817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 smtClean="0">
              <a:solidFill>
                <a:schemeClr val="tx1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987824" y="5661248"/>
            <a:ext cx="216024" cy="1395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 smtClean="0">
              <a:solidFill>
                <a:schemeClr val="tx1"/>
              </a:solidFill>
              <a:latin typeface="08서울남산체 B" panose="02020603020101020101" pitchFamily="18" charset="-127"/>
              <a:ea typeface="08서울남산체 B" panose="02020603020101020101" pitchFamily="18" charset="-127"/>
            </a:endParaRPr>
          </a:p>
        </p:txBody>
      </p:sp>
      <p:sp>
        <p:nvSpPr>
          <p:cNvPr id="16" name="내용 개체 틀 11"/>
          <p:cNvSpPr>
            <a:spLocks noGrp="1"/>
          </p:cNvSpPr>
          <p:nvPr>
            <p:ph sz="half" idx="2"/>
          </p:nvPr>
        </p:nvSpPr>
        <p:spPr>
          <a:xfrm>
            <a:off x="755576" y="1268760"/>
            <a:ext cx="8208912" cy="532859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모든 실습 일지 서류는 유아교육과 홈페이지에 게시 예정</a:t>
            </a: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  (</a:t>
            </a:r>
            <a:r>
              <a:rPr lang="ko-KR" altLang="en-US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게시 후 반대들을 통해 안내 예정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사전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본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사후 평가서는 모든 내용 기재 후 유치원 원장 직인 받아서 제출</a:t>
            </a: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실습일지는 원에 따라 양식 변경 가능</a:t>
            </a: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(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실습생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지도교사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원장 모두 서명 또는 날인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관찰일지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수업의 개수는 원에 따라 다름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 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원의 지침을 따르면 됨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**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본 실습이 끝나고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사후실습 전 사후실습 계획서와 만족도 조사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자기평가 등 진행 예정</a:t>
            </a: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ko-KR" dirty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실 </a:t>
            </a:r>
            <a:r>
              <a:rPr lang="ko-KR" altLang="en-US" sz="4800" dirty="0" err="1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습</a:t>
            </a:r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 사 전 인 사</a:t>
            </a:r>
            <a:endParaRPr lang="ko-KR" altLang="en-US" sz="48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2"/>
          </p:nvPr>
        </p:nvSpPr>
        <p:spPr>
          <a:xfrm>
            <a:off x="1331640" y="1268760"/>
            <a:ext cx="6768752" cy="53285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사전전화 기간 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: 10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월 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14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일 이내에 전화 드리기</a:t>
            </a: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사전인사 방법</a:t>
            </a: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   1.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기관에 실습 참여 확인된 친구와 함께 </a:t>
            </a:r>
            <a:r>
              <a:rPr lang="ko-KR" altLang="en-US" dirty="0" err="1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카톡방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     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/>
            </a:r>
            <a:b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</a:b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 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개설 후 정보 공유 및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방문 일자를 결정한다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</a:p>
          <a:p>
            <a:pPr>
              <a:buNone/>
            </a:pP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   2.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대표로 </a:t>
            </a:r>
            <a:r>
              <a:rPr lang="ko-KR" altLang="en-US" dirty="0" err="1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한명이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기관에 전화하여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사전실습 전 필요한 것을 여쭤본다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</a:p>
          <a:p>
            <a:pPr>
              <a:buNone/>
            </a:pP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   **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봉사와 실습 기관이 다른 학생의 경우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dirty="0" err="1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전화드린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 후 사전 방문</a:t>
            </a:r>
            <a:endParaRPr lang="en-US" altLang="ko-KR" dirty="0" smtClean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학 교 현 장 실 </a:t>
            </a:r>
            <a:r>
              <a:rPr lang="ko-KR" altLang="en-US" sz="4800" dirty="0" err="1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습</a:t>
            </a:r>
            <a:r>
              <a:rPr lang="ko-KR" altLang="en-US" sz="48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 지 원 비</a:t>
            </a:r>
            <a:endParaRPr lang="ko-KR" altLang="en-US" sz="48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2"/>
          </p:nvPr>
        </p:nvSpPr>
        <p:spPr>
          <a:xfrm>
            <a:off x="1403648" y="1844824"/>
            <a:ext cx="7056784" cy="30963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학교에서 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1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인당 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70,000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원씩 </a:t>
            </a:r>
            <a:r>
              <a:rPr lang="ko-KR" altLang="en-US" dirty="0" err="1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지원예정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(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유치원 통장으로 지급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, 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개인 지급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X)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기관별로 책정된 실습비가 상이함으로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/>
            </a:r>
            <a:b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</a:b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70,000</a:t>
            </a:r>
            <a:r>
              <a:rPr lang="ko-KR" altLang="en-US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원 이외의 나머지 실습비는 개인 부담</a:t>
            </a:r>
            <a:r>
              <a:rPr lang="en-US" altLang="ko-KR" dirty="0" smtClean="0">
                <a:latin typeface="경기천년제목 Light" panose="02020403020101020101" pitchFamily="18" charset="-127"/>
                <a:ea typeface="경기천년제목 Light" panose="02020403020101020101" pitchFamily="18" charset="-127"/>
              </a:rPr>
              <a:t>.</a:t>
            </a:r>
            <a:endParaRPr lang="ko-KR" altLang="en-US" dirty="0">
              <a:latin typeface="경기천년제목 Light" panose="02020403020101020101" pitchFamily="18" charset="-127"/>
              <a:ea typeface="경기천년제목 Light" panose="020204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3570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E5E5"/>
        </a:solidFill>
        <a:ln>
          <a:noFill/>
        </a:ln>
      </a:spPr>
      <a:bodyPr rtlCol="0" anchor="ctr"/>
      <a:lstStyle>
        <a:defPPr algn="ctr">
          <a:defRPr sz="2800" dirty="0" smtClean="0">
            <a:solidFill>
              <a:schemeClr val="tx1"/>
            </a:solidFill>
            <a:latin typeface="08서울남산체 B" panose="02020603020101020101" pitchFamily="18" charset="-127"/>
            <a:ea typeface="08서울남산체 B" panose="02020603020101020101" pitchFamily="18" charset="-12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6610</TotalTime>
  <Words>456</Words>
  <Application>Microsoft Office PowerPoint</Application>
  <PresentationFormat>화면 슬라이드 쇼(4:3)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7" baseType="lpstr">
      <vt:lpstr>Arial</vt:lpstr>
      <vt:lpstr>08서울남산체 B</vt:lpstr>
      <vt:lpstr>경기천년제목V Bold</vt:lpstr>
      <vt:lpstr>경기천년제목 Light</vt:lpstr>
      <vt:lpstr>맑은 고딕</vt:lpstr>
      <vt:lpstr>Office 테마</vt:lpstr>
      <vt:lpstr>PowerPoint 프레젠테이션</vt:lpstr>
      <vt:lpstr>학교현장실습 일정</vt:lpstr>
      <vt:lpstr>제출 서류 목록</vt:lpstr>
      <vt:lpstr>제출서류 – 사전, 사후실습</vt:lpstr>
      <vt:lpstr>제출서류 - 본실습</vt:lpstr>
      <vt:lpstr>제출서류 - 본실습</vt:lpstr>
      <vt:lpstr>서류 관련 안내</vt:lpstr>
      <vt:lpstr>실 습 사 전 인 사</vt:lpstr>
      <vt:lpstr>학 교 현 장 실 습 지 원 비</vt:lpstr>
      <vt:lpstr>현장실습 기간 중 주의 사항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</dc:creator>
  <cp:lastModifiedBy>a</cp:lastModifiedBy>
  <cp:revision>162</cp:revision>
  <cp:lastPrinted>2021-10-07T00:29:28Z</cp:lastPrinted>
  <dcterms:created xsi:type="dcterms:W3CDTF">2016-06-10T04:29:57Z</dcterms:created>
  <dcterms:modified xsi:type="dcterms:W3CDTF">2022-10-12T04:39:27Z</dcterms:modified>
</cp:coreProperties>
</file>