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602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6" y="96"/>
      </p:cViewPr>
      <p:guideLst>
        <p:guide orient="horz" pos="2155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3FDE7-DD40-470A-96E7-6EBB6CD3EB82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C1DD-79AA-4064-8845-D0727B2550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39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1" y="1119505"/>
            <a:ext cx="9120188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1" y="3592866"/>
            <a:ext cx="9120188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08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9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179" y="364195"/>
            <a:ext cx="2622054" cy="579704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017" y="364195"/>
            <a:ext cx="7714159" cy="579704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44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36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84" y="1705385"/>
            <a:ext cx="10488216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684" y="4577778"/>
            <a:ext cx="10488216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70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017" y="1820976"/>
            <a:ext cx="5168106" cy="43402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27" y="1820976"/>
            <a:ext cx="5168106" cy="43402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83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364196"/>
            <a:ext cx="10488216" cy="1322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602" y="1676882"/>
            <a:ext cx="514435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602" y="2498697"/>
            <a:ext cx="5144355" cy="367520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27" y="1676882"/>
            <a:ext cx="5169690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127" y="2498697"/>
            <a:ext cx="5169690" cy="367520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80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05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01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984911"/>
            <a:ext cx="6156127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84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9690" y="984911"/>
            <a:ext cx="6156127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38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7" y="1820976"/>
            <a:ext cx="1048821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38CE-BD95-48CB-9E0B-E966C40413ED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3" y="6340166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7AF0-F19D-4D80-A349-F5BD25031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96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2023" rtl="0" eaLnBrk="1" latinLnBrk="1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1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1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1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3344" r="1991" b="3344"/>
          <a:stretch/>
        </p:blipFill>
        <p:spPr>
          <a:xfrm>
            <a:off x="1619258" y="0"/>
            <a:ext cx="9277342" cy="63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3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6996" r="5744" b="6996"/>
          <a:stretch/>
        </p:blipFill>
        <p:spPr>
          <a:xfrm>
            <a:off x="1511301" y="279401"/>
            <a:ext cx="9137656" cy="628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0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7" y="-5242"/>
            <a:ext cx="9683744" cy="68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3" y="5"/>
            <a:ext cx="9668912" cy="6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8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5" y="6"/>
            <a:ext cx="9668908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4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4" y="6"/>
            <a:ext cx="9668910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2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4" y="6"/>
            <a:ext cx="9668910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5" y="6"/>
            <a:ext cx="9668908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5" y="6"/>
            <a:ext cx="9668908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8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5" y="6"/>
            <a:ext cx="9668908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6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7291" r="6333" b="7291"/>
          <a:stretch/>
        </p:blipFill>
        <p:spPr>
          <a:xfrm>
            <a:off x="1346201" y="241301"/>
            <a:ext cx="9226552" cy="63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0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11343" r="4882" b="11343"/>
          <a:stretch/>
        </p:blipFill>
        <p:spPr>
          <a:xfrm>
            <a:off x="1422401" y="596901"/>
            <a:ext cx="9315456" cy="56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7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"/>
            <a:ext cx="12160470" cy="68402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"/>
            <a:ext cx="12160470" cy="6840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13604" r="6605" b="13604"/>
          <a:stretch/>
        </p:blipFill>
        <p:spPr>
          <a:xfrm>
            <a:off x="1600201" y="762001"/>
            <a:ext cx="8959856" cy="53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3" y="5"/>
            <a:ext cx="9668912" cy="6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8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3" y="5"/>
            <a:ext cx="9668912" cy="6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8561" r="7589" b="8561"/>
          <a:stretch/>
        </p:blipFill>
        <p:spPr>
          <a:xfrm>
            <a:off x="1701801" y="393701"/>
            <a:ext cx="8756656" cy="60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3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5" y="6"/>
            <a:ext cx="9668908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5" y="6"/>
            <a:ext cx="9668908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0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74" y="6"/>
            <a:ext cx="9668910" cy="6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</Words>
  <Application>Microsoft Office PowerPoint</Application>
  <PresentationFormat>사용자 지정</PresentationFormat>
  <Paragraphs>2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</dc:creator>
  <cp:lastModifiedBy>a</cp:lastModifiedBy>
  <cp:revision>3</cp:revision>
  <dcterms:created xsi:type="dcterms:W3CDTF">2025-01-10T07:13:13Z</dcterms:created>
  <dcterms:modified xsi:type="dcterms:W3CDTF">2025-01-10T23:06:58Z</dcterms:modified>
</cp:coreProperties>
</file>